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f2ff85cc1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f2ff85cc1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menu():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"""Start the quiz with questions according to the user's choice."""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user_input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user_input not in ["1", "2", "3"]: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print("Which quiz would you like to play?")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print("1: Exit")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print("2: Addition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print("3: Subtraction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 user_input in ["1", "2", "3"]: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 user_input == "1":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print("Exiting quiz game...")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elif user_input == "2":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addition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addition_quiz()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subtraction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subtraction_quiz()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addition_quiz():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Start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Provides the name, questions, and answers for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"Addition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11+13: a:22 b:24 c:26 d:25",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3+12: a:16 b:14 c:15 d:17",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13+8: a:17 b:21 c:19 d:20",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24+14: a:32 b:34 c:35 d:38",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50+50: a:84 b:96 c:80 d:100"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["b", "c", "b", "d",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subtraction_quiz():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Start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Provides the name, questions, and answers for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"Subtraction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1-0: a:1 b:0 c:-1 d:2",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2-7: a:-6 b:5 c:-5 d:-4",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3-1: a:2 b:4 c:-3 d:5",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4-5: a:4 b:-1 c:3 d:-2",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5-3: a:-4 b:4 c:7 d:2"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["a", "c", "a", "b",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quiz_body(questions, answers, quiz_name):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Conduct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Parameters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: list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 array containing all the questions for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: list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 array containing the correct answers for each question, in order.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: str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The name of the quiz, displayed at the start.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None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print("Welcome to the " + str(quiz_name))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len(questions) &gt; 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current_question = random.randint(0, len(questions) - 1)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 user_input in ["a", "b", "c", "d"]: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 user_input == answers[current_question]: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questions_correct = questions_correct + 1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questions_correct_p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print("You got " + str(questions_correct_p)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if questions_correct_p &gt;= 50: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menu()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f296f09db5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f296f09db5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module contains a quiz game with multiple choice questions.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user can choose between different types of quizzes (addition or subtraction).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menu():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"""Start the quiz with questions according to the user's choice."""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user_input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user_input not in ["1", "2", "3"]:  # While the users input does not equal 1, 2, or 3 it will continue to ask the user which quiz they would like to play.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print("Which quiz would you like to play?")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print("1: Exit")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print("2: Addition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print("3: Subtraction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 user_input in ["1", "2", "3"]:  # If the user input one of these three numbers they will be taken to one of the three options.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 user_input == "1":  # If the users input equals 1 they will exit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print("Exiting quiz game...")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elif user_input == "2":  # If the users input equals 2 they will be taken to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addition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addition_quiz()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  # If the users input equals 3 they will be taken to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subtraction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subtraction_quiz()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addition_quiz():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Start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Provides the name, questions, and answers for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"Addition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passing_percentage = 50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11+13: a:22 b:24 c:26 d:25",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3+12: a:16 b:14 c:15 d:17",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13+8: a:17 b:21 c:19 d:20",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24+14: a:32 b:34 c:35 d:38",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50+50: a:84 b:96 c:80 d:100"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["b", "c", "b", "d",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quiz_name, passing_percentage)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subtraction_quiz():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Start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Provides the name, questions, and answers for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"Subtraction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passing_percentage = 50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1-0: a:1 b:0 c:-1 d:2",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2-7: a:-6 b:5 c:-5 d:-4",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3-1: a:2 b:4 c:-3 d:5",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4-5: a:4 b:-1 c:3 d:-2",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5-3: a:-4 b:4 c:7 d:2",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["a", "c", "a", "b",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quiz_name, passing_percentage)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quiz_body(questions, answers, quiz_name, passing_percentage):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Conduct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Parameters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: list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 array containing all the questions for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: list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 array containing the correct answers for each question, in order.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: str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The name of the quiz, displayed at the start.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None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if(questions.len == answers.len and questions.len &gt; 0 and answers.len &gt; 0):  # Makes sure that the answers and questions arrays are equal and above zero.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print("Welcome to the " + str(quiz_name))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len(questions) &gt; 0:  # If the len of questions is below 1 it will exit/skip the while loop.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current_question = random.randint(0, len(questions) - 1)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 user_input in ["a", "b", "c", "d"]:  # If the user_input is a, b, c or d then it is a valid answer.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 user_input == answers[current_question]:  # If the users answer equals the answer in the answers array they will get the answer correct.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questions_correct = questions_correct + 1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  # If the users answer is incorrect they will get the answer wrong.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  # Invalid answer and will loop back around printing everything in the while loop and picking a new question.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questions_correct_p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got " + str(questions_correct_p)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 questions_correct_p &gt;= passing_percentage:  # The user will "pass" if questions_correct_p is above passing_percentage.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  # The user will fail if the questions_correct_p is below passing_percentage.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else:  # Will tell the user somthing is wrong if the questions and answers arrays are not equal.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print("questions and answers arrays are not equal or are below 1")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print("returing to menu...")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menu()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f442377d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2f442377d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module contains a quiz game with multiple choice questions.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user can choose between different types of quizzes (addition or subtraction).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menu():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"""Start the quiz with questions according to the user's choice."""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user_input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user_input not in ["1", "2", "3"]:  # While the users input does not equal 1, 2, or 3 it will continue to ask the user which quiz they would like to play.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print("Which quiz would you like to play?")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print("1: Exit")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print("2: Addition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print("3: Subtraction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 user_input in ["1", "2", "3"]:  # Ensures that the users input MUST equal one of these options.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 user_input == "1":  # If the users input equals 1 they will exit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print("Exiting quiz game...")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elif user_input == "2":  # If the users input equals 2 they will be taken to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addition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addition_quiz()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  # If the users input equals 3 they will be taken to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subtraction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subtraction_quiz()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addition_quiz():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Start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Provides the name, questions, and answers for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"Addition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passing_percentage = 50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11+13: a:22 b:24 c:26 d:25",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3+12: a:16 b:14 c:15 d:17",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13+8: a:17 b:21 c:19 d:20",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24+14: a:32 b:34 c:35 d:38",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50+50: a:84 b:96 c:80 d:100"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["b", "c", "b", "d",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quiz_name, passing_percentage)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subtraction_quiz():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Start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Provides the name, questions, and answers for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"Subtraction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passing_percentage = 50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1-0: a:1 b:0 c:-1 d:2",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2-7: a:-6 b:5 c:-5 d:-4",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3-1: a:2 b:4 c:-3 d:5",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4-5: a:4 b:-1 c:3 d:-2",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5-3: a:-4 b:4 c:7 d:2"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["a", "c", "a", "b",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quiz_name, passing_percentage)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quiz_body(questions, answers, quiz_name, passing_percentage):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Conduct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Parameters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: list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 array containing all the questions for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: list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 array containing the correct answers for each question, in order.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: str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The name of the quiz, displayed at the start.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None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if(len(questions) == len(answers) and len(questions) &gt; 0 and len(answers) &gt; 0):  # Makes sure that the answers and questions arrays are equal and above zero.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print("Welcome to the " + str(quiz_name))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len(questions) &gt; 0:  # If the len of questions is below 1 it will exit/skip the while loop.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current_question = random.randint(0, len(questions) - 1)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 user_input in ["a", "b", "c", "d"]:  # If the user_input is a, b, c or d then it is a valid answer.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 user_input == answers[current_question]:  # If the users answer equals the answer in the answers array they will get the answer correct.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questions_correct = questions_correct + 1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  # If the users answer is incorrect they will get the answer wrong.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  # Invalid answer and will loop back around printing everything in the while loop and picking a new question.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questions_correct_p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got " + str(questions_correct_p)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 questions_correct_p &gt;= passing_percentage:  # The user will "pass" if questions_correct_p is above passing_percentage.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  # The user will fail if the questions_correct_p is below passing_percentage.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else:  # Will tell the user somthing is wrong if the questions and answers arrays are not equal.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print("questions and answers arrays are not equal or are below 1")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print("returing to menu...")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menu()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79c3a49a5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79c3a49a5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math_quiz():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["what is 1+1: a:2 b:4 c:6 d:8", "what is 2+2: a:2 b:4 c:6 d:8", "what is 3+3: a:2 b:4 c:6 d:8", "what is 4+4: a:2 b:4 c:6 d:8", "what is 5+5: a:4 b:6 c:8 d:10",]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["a", "b", "c", "d",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current_question = random.randint(0 , len(questions))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print("welcome to the math quiz!")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len(questions) &gt; 1: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print(str(current_question))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user_ans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if(user_ans == "a" or user_ans == "b" or user_ans == "c" or user_ans == "d"):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if(user_ans == answers[current_question]):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current_question = random.randint(0 , len(questions))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9c3a49a5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9c3a49a5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 math_quiz():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questions = ["what is 1+1: a:2 b:4 c:6 d:8", "what is 2+2: a:2 b:4 c:6 d:8", "what is 3+3: a:2 b:4 c:6 d:8", "what is 4+4: a:2 b:4 c:6 d:8", "what is 5+5: a:4 b:6 c:8 d:10",]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answers = ["a", "b", "c", "d",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print("welcome to the math quiz!")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while len(questions) &gt; 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current_question = random.randint(0 , len(questions)-1)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if(user_input == "a" or user_input == "b" or user_input == "c" or user_input == "d"):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if(user_input == answers[current_question]):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questions_correct = questions_correct + 1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questions_correct_percentage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print("you got " + str(questions_correct_percentage)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if(questions_correct_percentage &gt;= 50):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79f39823af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79f39823af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math_quiz():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user_input = "y"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user_input == "y":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 = ["what is 1+1: a:2 b:4 c:6 d:8", "what is 2+2: a:2 b:4 c:6 d:8", "what is 3+3: a:2 b:4 c:6 d:8", "what is 4+4: a:2 b:4 c:6 d:8", "what is 5+5: a:4 b:6 c:8 d:10",]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answers = ["a", "b", "c", "d",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print("welcome to the math quiz!")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len(questions) &gt; 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current_question = random.randint(0 , len(questions)-1)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"a" or user_input == "b" or user_input == "c" or user_input == "d"):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if(user_input == answers[current_question]):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questions_correct = questions_correct + 1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questions_correct_percentage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got " + str(questions_correct_percentage)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if(questions_correct_percentage &gt;= 50):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user_input != "y" and user_input != "n":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print("would you like to play again? y/n")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"y" or user_input == "n"):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if(user_input == "y"):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print("restarting...")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print("exiting...")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79f39823af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79f39823a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math_quiz():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user_input = "y"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user_input == "y":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 = ["what is 1+1: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2+2: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3+3: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4+4: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5+5: a:4 b:6 c:8 d:10", 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answers = ["a",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"b",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"c",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"d",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print("welcome to the math quiz!")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len(questions) &gt; 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current_question = random.randint(0, len(questions)-1)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"a" or user_input == "b" or user_input == "c" or user_input == "d"):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if(user_input == answers[current_question]):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questions_correct = questions_correct + 1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questions_correct_percentage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got " + str(questions_correct_percentage)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if(questions_correct_percentage &gt;= 50):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user_input != "y" and user_input != "n":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print("would you like to play again? y/n")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"y" or user_input == "n"):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if(user_input == "y"):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print("restarting...")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print("exiting...")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7fbc8d00e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7fbc8d00e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math_quiz():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import random in order to facilitate random question order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user_input = "y"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user_input == "y":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 = ["what is 1+1: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2+2: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3+3: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4+4: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5+5: a:4 b:6 c:8 d:10"]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answers = ["a",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"b",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"c",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"d",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arrays storing the questions and their respective answers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for usage when being told your score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print("welcome to the math quiz!")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len(questions) &gt; 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current_question = random.randint(0, len(questions)-1)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len(questions)-1: arrays </a:t>
            </a:r>
            <a:r>
              <a:rPr lang="en"/>
              <a:t>start counting</a:t>
            </a:r>
            <a:r>
              <a:rPr lang="en"/>
              <a:t> from zero but the len function does not,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instead it starts counting from one meaning the program will attempt to find 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piece of data outside the range of the array giving us an error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upper case letters made acceptable as an input from the user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"a" or user_input == "b" or user_input == "c" or user_input == "d"):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if(user_input == answers[current_question]):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questions_correct = questions_correct + 1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removes the question the user just answered from the array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to prevent the same question from appearing twice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module above makes sure the users input is valid otherwise it will ask for the users input again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questions_correct_percentage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works out the percentage of questions you got correct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which is useful if i need to add more questionsas it does not use a constant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got " + str(questions_correct_percentage)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informs the user of how many questions they got correct, expressed as a fraction and percentage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if(questions_correct_percentage &gt;= 50):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the user will "fail" if they get below 50% of the questions correct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user_input != "y" and user_input != "n":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print("would you like to play again? y/n")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"y" or user_input == "n"):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if(user_input == "y"):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print("restarting...")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print("exiting...")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asks the user if they would like to play again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using the same module as before to make sure they input a valid answer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7fbc8d00e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7fbc8d00e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math_quiz():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import random in order to facilitate random question order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user_input = "y"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user_input == "y":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 = ["what is 1+1: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2+2: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3+3: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4+4: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 "what is 5+5: a:4 b:6 c:8 d:10"]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answers = ["a",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"b",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"c",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"d",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arrays storing the questions and their respective answers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for usage when being told your score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print("welcome to the math quiz!")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len(questions) &gt; 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current_question = random.randint(0, len(questions)-1)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len(questions)-1: arrays start counting from zero but the len function does not,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instead it starts counting from one meaning the program will attempt to find 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piece of data outside the range of the array giving us an error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upper case letters made acceptable as an input from the user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"a" or user_input == "b" or user_input == "c" or user_input == "d"):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if(user_input == answers[current_question]):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questions_correct = questions_correct + 1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removes the question the user just answered from the array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to prevent the same question from appearing twice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module above makes sure the users input is valid otherwise it will ask for the users input again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questions_correct_percentage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works out the percentage of questions you got correct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which is useful if i need to add more </a:t>
            </a:r>
            <a:r>
              <a:rPr lang="en"/>
              <a:t>questions as</a:t>
            </a:r>
            <a:r>
              <a:rPr lang="en"/>
              <a:t> it does not use a constant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got " + str(questions_correct_percentage)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informs the user of how many questions they got correct, expressed as a fraction and percentage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if(questions_correct_percentage &gt;= 50):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the user will "fail" if they get </a:t>
            </a:r>
            <a:r>
              <a:rPr lang="en"/>
              <a:t>below</a:t>
            </a:r>
            <a:r>
              <a:rPr lang="en"/>
              <a:t> 50% of the questions correct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while user_input != "y" and user_input != "n":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print("would you like to play again? y/n")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"y" or user_input == "n"):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if(user_input == "y"):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print("restarting...")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   print("exiting...")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asks the user if they would like to play again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using the same module as before to make sure they input a valid answer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f1765b09e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f1765b09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menu():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user_input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while(user_input != "1" or user_input != "2" or user_input != "3"):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print("which quiz would you like to play?")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print("1: addition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print("2: subtraction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print("3: None")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if(user_input == "1" or user_input == "2" or user_input == "3"):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"1"):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addition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addition_quiz()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elif(user_input == "2"):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subtraction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subtraction_quiz()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print("exiting quiz game...")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addition_quiz():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"addition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["what is 1+1: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"what is 2+2: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"what is 3+3: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"what is 4+4: a:2 b:4 c:6 d:8",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"what is 5+5: a:4 b:6 c:8 d:10"]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["a",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"b",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"c",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"d",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subtraction_quiz():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"subtraction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["what is 1-0: a:1 b:0 c:-1 d:2",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"what is 2-7: a:-6 b:5 c:-5 d:-4",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"what is 3-1: a:2 b:4 c:-3 d:5",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"what is 4-5: a:4 b:-1 c:3 d:-2",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"what is 5-3: a:-4 b:4 c:7 d:2"]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["a",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"c",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"a",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"b",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quiz_body(questions, answers, quiz_name):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print("welcome to the " + str(quiz_name))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len(questions) &gt; 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current_question = random.randint(0, len(questions)-1)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user_input.lower()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if(user_input == "a" or user_input == "b" or user_input == "c" or user_input == "d"):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if(user_input == answers[current_question]):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questions_correct = questions_correct + 1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questions_correct_p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print("you got " + str(questions_correct_p)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if(questions_correct_p &gt;= 50):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f296f09db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f296f09db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import random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menu():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"""Start the quiz with questions according to the user's choice."""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user_input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user_input != "1" or user_input != "2" or user_input != "3":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print("Which quiz would you like to play?")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print("1: Exit")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print("2: Addition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print("3: Subtraction quiz")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input()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 user_input == "1" or user_input == "2" or user_input == "3":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 user_input == "1":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print("Exiting quiz game...")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elif user_input == "2":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addition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addition_quiz()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print("Starting subtraction quiz...")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subtraction_quiz()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addition_quiz():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Start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Provides the name, questions, and answers for the addition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"Addition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11+13: a:22 b:24 c:26 d:25",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3+12: a:16 b:14 c:15 d:17",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13+8: a:17 b:21 c:19 d:20",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24+14: a:32 b:34 c:35 d:38",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50+50: a:84 b:96 c:80 d:100"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["b", "c", "b", "d",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subtraction_quiz():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Start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Provides the name, questions, and answers for the subtraction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= "Subtraction Quiz"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= [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1-0: a:1 b:0 c:-1 d:2",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2-7: a:-6 b:5 c:-5 d:-4",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3-1: a:2 b:4 c:-3 d:5",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4-5: a:4 b:-1 c:3 d:-2",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"What is 5-3: a:-4 b:4 c:7 d:2"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= ["a", "c", "a", "b", "d"]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quiz_body(questions, answers, quiz_name)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def quiz_body(questions, answers, quiz_name):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Conduct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Parameters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----------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 : list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 array containing all the questions for the quiz.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answers : list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An array containing the correct answers for each question, in order.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quiz_name : str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The name of the quiz, displayed at the start.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-------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None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"""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initial_question_len = len(questions)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questions_correct = 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print("Welcome to the " + str(quiz_name))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while len(questions) &gt; 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current_question = random.randint(0, len(questions) - 1)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print(str(questions[current_question]))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user_input = input().lower()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if user_input in ["a", "b", "c", "d"]: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if user_input == answers[current_question]: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questions_correct += 1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print("Incorrect")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questions.pop(current_question)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answers.pop(current_question)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print("Invalid input")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questions_correct_p = (questions_correct / initial_question_len) * 100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print("You answered " + str(questions_correct) + "/" + str(initial_question_len) + " questions correctly!")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print("You got " + str(questions_correct_p) + "% of the questions correct!")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if questions_correct_p &gt;= 50: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passed!")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else: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print("You failed!")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menu()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return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History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8 Code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9 Code</a:t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10 Code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1 Code: 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Paste it in the comment box.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2A Code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2B Code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3 Code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4 Code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5 Code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6 Code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7 Code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Make new slides as needed.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